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73" r:id="rId4"/>
    <p:sldId id="260" r:id="rId5"/>
    <p:sldId id="257" r:id="rId6"/>
    <p:sldId id="258" r:id="rId7"/>
    <p:sldId id="275" r:id="rId8"/>
    <p:sldId id="259" r:id="rId9"/>
    <p:sldId id="261" r:id="rId10"/>
    <p:sldId id="262" r:id="rId11"/>
    <p:sldId id="263" r:id="rId12"/>
    <p:sldId id="274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38737" y="328748"/>
            <a:ext cx="8825658" cy="1348381"/>
          </a:xfrm>
        </p:spPr>
        <p:txBody>
          <a:bodyPr/>
          <a:lstStyle/>
          <a:p>
            <a:pPr algn="ctr"/>
            <a:r>
              <a:rPr lang="es-ES" b="1" dirty="0" smtClean="0">
                <a:latin typeface="Berlin Sans FB Demi" panose="020E0802020502020306" pitchFamily="34" charset="0"/>
              </a:rPr>
              <a:t>Biotech Solutions</a:t>
            </a:r>
            <a:endParaRPr lang="en-US" b="1" dirty="0">
              <a:latin typeface="Berlin Sans FB Demi" panose="020E0802020502020306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41446" y="6191794"/>
            <a:ext cx="11045753" cy="478971"/>
          </a:xfrm>
        </p:spPr>
        <p:txBody>
          <a:bodyPr>
            <a:normAutofit/>
          </a:bodyPr>
          <a:lstStyle/>
          <a:p>
            <a:r>
              <a:rPr lang="es-ES" dirty="0" smtClean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Samuel Ochoa Alzate - Juan Pablo Jiménez Sánchez - Alejandro Paz Usuga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24" y="2151016"/>
            <a:ext cx="8647610" cy="34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00" y="3168151"/>
            <a:ext cx="6229350" cy="334327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5" y="348751"/>
            <a:ext cx="80295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" y="202610"/>
            <a:ext cx="8773342" cy="37481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04" y="4141606"/>
            <a:ext cx="9001125" cy="2371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709" y="2728785"/>
            <a:ext cx="4065542" cy="13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88" y="1113065"/>
            <a:ext cx="8439150" cy="2019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91" y="2831783"/>
            <a:ext cx="1276350" cy="419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88" y="3801291"/>
            <a:ext cx="2686050" cy="1428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997" y="3788501"/>
            <a:ext cx="24098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26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" y="315822"/>
            <a:ext cx="5562600" cy="3248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6521"/>
            <a:ext cx="5562600" cy="2590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1" y="1119513"/>
            <a:ext cx="6618514" cy="40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7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01"/>
            <a:ext cx="9124950" cy="2733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" y="2969622"/>
            <a:ext cx="7932692" cy="37342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017" y="3141275"/>
            <a:ext cx="3048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" y="272278"/>
            <a:ext cx="9144000" cy="2638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" y="3037114"/>
            <a:ext cx="9144000" cy="34159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703" y="2767147"/>
            <a:ext cx="4623707" cy="17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640"/>
            <a:ext cx="7933509" cy="23522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5859"/>
            <a:ext cx="9283337" cy="32229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272" y="2576512"/>
            <a:ext cx="52101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" y="122012"/>
            <a:ext cx="9477375" cy="1609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" y="1846216"/>
            <a:ext cx="6578408" cy="20868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685" y="2735387"/>
            <a:ext cx="6541055" cy="3079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32" y="4365087"/>
            <a:ext cx="4353470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6" y="587072"/>
            <a:ext cx="10738893" cy="28419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691" y="1348206"/>
            <a:ext cx="2902812" cy="8234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075" y="2798717"/>
            <a:ext cx="4981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638" y="2655987"/>
            <a:ext cx="9404723" cy="1400530"/>
          </a:xfrm>
        </p:spPr>
        <p:txBody>
          <a:bodyPr/>
          <a:lstStyle/>
          <a:p>
            <a:pPr algn="ctr"/>
            <a:r>
              <a:rPr lang="es-ES" sz="9600" dirty="0" smtClean="0">
                <a:latin typeface="Berlin Sans FB Demi" panose="020E0802020502020306" pitchFamily="34" charset="0"/>
              </a:rPr>
              <a:t>CONTROLADOR</a:t>
            </a:r>
            <a:endParaRPr lang="en-US" sz="48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6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INFORMÁTICA MÉDICA</a:t>
            </a:r>
            <a:endParaRPr lang="en-US" sz="6000" dirty="0">
              <a:solidFill>
                <a:schemeClr val="bg2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872" y="2497056"/>
            <a:ext cx="5593579" cy="3947287"/>
          </a:xfrm>
        </p:spPr>
        <p:txBody>
          <a:bodyPr/>
          <a:lstStyle/>
          <a:p>
            <a:r>
              <a:rPr lang="es-ES" i="1" dirty="0"/>
              <a:t>Es un campo </a:t>
            </a:r>
            <a:r>
              <a:rPr lang="es-ES" i="1" dirty="0" smtClean="0"/>
              <a:t>interdisciplinario que </a:t>
            </a:r>
            <a:r>
              <a:rPr lang="es-ES" i="1" dirty="0"/>
              <a:t>combina la atención </a:t>
            </a:r>
            <a:r>
              <a:rPr lang="es-ES" i="1" dirty="0" smtClean="0"/>
              <a:t>médica y </a:t>
            </a:r>
            <a:r>
              <a:rPr lang="es-ES" i="1" dirty="0"/>
              <a:t>la tecnología de la </a:t>
            </a:r>
            <a:r>
              <a:rPr lang="es-ES" i="1" dirty="0" smtClean="0"/>
              <a:t>información para </a:t>
            </a:r>
            <a:r>
              <a:rPr lang="es-ES" i="1" dirty="0"/>
              <a:t>mejorar la eficiencia, </a:t>
            </a:r>
            <a:r>
              <a:rPr lang="es-ES" i="1" dirty="0" smtClean="0"/>
              <a:t>la precisión y </a:t>
            </a:r>
            <a:r>
              <a:rPr lang="es-ES" i="1" dirty="0"/>
              <a:t>la calidad de </a:t>
            </a:r>
            <a:r>
              <a:rPr lang="es-ES" i="1" dirty="0" smtClean="0"/>
              <a:t>la atención médica</a:t>
            </a:r>
          </a:p>
          <a:p>
            <a:endParaRPr lang="es-ES" i="1" dirty="0" smtClean="0"/>
          </a:p>
          <a:p>
            <a:endParaRPr lang="es-ES" i="1" dirty="0"/>
          </a:p>
          <a:p>
            <a:r>
              <a:rPr lang="es-ES" i="1" dirty="0" smtClean="0"/>
              <a:t>Su objetivo es el procesamiento, análisis, compresión, visualización y navegación de la información en la salud.</a:t>
            </a:r>
            <a:endParaRPr lang="en-US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7056"/>
            <a:ext cx="5752011" cy="39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4" y="334871"/>
            <a:ext cx="9801225" cy="2600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64" y="2967853"/>
            <a:ext cx="7794171" cy="37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4157" y="147918"/>
            <a:ext cx="9404723" cy="1114825"/>
          </a:xfrm>
        </p:spPr>
        <p:txBody>
          <a:bodyPr/>
          <a:lstStyle/>
          <a:p>
            <a:pPr algn="ctr"/>
            <a:r>
              <a:rPr lang="es-ES" sz="6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Biotech Solutions</a:t>
            </a:r>
            <a:endParaRPr lang="en-US" sz="6600" dirty="0">
              <a:solidFill>
                <a:schemeClr val="bg2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746" y="1631224"/>
            <a:ext cx="6621191" cy="4798424"/>
          </a:xfrm>
        </p:spPr>
        <p:txBody>
          <a:bodyPr>
            <a:normAutofit fontScale="25000" lnSpcReduction="20000"/>
          </a:bodyPr>
          <a:lstStyle/>
          <a:p>
            <a:r>
              <a:rPr lang="es-ES" sz="6400" dirty="0" smtClean="0"/>
              <a:t>Esta aplicación nos proporciona una serie de funcionalidades esenciales para el manejo y análisis de imágenes médicas:</a:t>
            </a:r>
          </a:p>
          <a:p>
            <a:endParaRPr lang="es-ES" sz="6400" dirty="0"/>
          </a:p>
          <a:p>
            <a:r>
              <a:rPr lang="es-ES" sz="6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1. Visualización Multiplanar (MPR)</a:t>
            </a:r>
          </a:p>
          <a:p>
            <a:pPr marL="0" indent="0">
              <a:buNone/>
            </a:pPr>
            <a:r>
              <a:rPr lang="es-ES" sz="6400" b="1" dirty="0"/>
              <a:t>Ejes Axial, Sagital y Coronal:</a:t>
            </a:r>
            <a:r>
              <a:rPr lang="es-ES" sz="6400" dirty="0"/>
              <a:t> Permite ver las imágenes en los tres ejes principales (axial, sagital y coronal), ofreciendo una visión completa y detallada de la anatomía del paciente</a:t>
            </a:r>
            <a:r>
              <a:rPr lang="es-ES" sz="6400" dirty="0" smtClean="0"/>
              <a:t>.</a:t>
            </a:r>
          </a:p>
          <a:p>
            <a:pPr marL="0" indent="0">
              <a:buNone/>
            </a:pPr>
            <a:endParaRPr lang="en-US" sz="6400" dirty="0" smtClean="0"/>
          </a:p>
          <a:p>
            <a:r>
              <a:rPr lang="es-ES" sz="6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2. Carga </a:t>
            </a:r>
            <a:r>
              <a:rPr lang="es-ES" sz="6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y Manejo de Archivos DICOM</a:t>
            </a:r>
          </a:p>
          <a:p>
            <a:pPr marL="0" indent="0">
              <a:buNone/>
            </a:pPr>
            <a:r>
              <a:rPr lang="es-ES" sz="6400" b="1" dirty="0"/>
              <a:t>Importación de DICOM:</a:t>
            </a:r>
            <a:r>
              <a:rPr lang="es-ES" sz="6400" dirty="0"/>
              <a:t> Capacidad para cargar y visualizar archivos en formato DICOM, que es el estándar para el almacenamiento y transmisión de imágenes médicas.</a:t>
            </a:r>
          </a:p>
          <a:p>
            <a:pPr marL="0" indent="0">
              <a:buNone/>
            </a:pPr>
            <a:r>
              <a:rPr lang="es-ES" sz="6400" b="1" dirty="0"/>
              <a:t>Exploración de Metadata:</a:t>
            </a:r>
            <a:r>
              <a:rPr lang="es-ES" sz="6400" dirty="0"/>
              <a:t> Acceso a la metadata asociada con los archivos DICOM, como datos del paciente, detalles del estudio y parámetros de la imagen</a:t>
            </a:r>
            <a:r>
              <a:rPr lang="es-ES" sz="6400" dirty="0" smtClean="0"/>
              <a:t>.</a:t>
            </a:r>
          </a:p>
          <a:p>
            <a:r>
              <a:rPr lang="es-ES" sz="6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3</a:t>
            </a:r>
            <a:r>
              <a:rPr lang="es-ES" sz="6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 Manipulación de imágenes</a:t>
            </a:r>
            <a:endParaRPr lang="en-US" sz="6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6400" dirty="0"/>
              <a:t>Rotación y facilita las anotaciones de </a:t>
            </a:r>
            <a:r>
              <a:rPr lang="en-US" sz="6400" dirty="0" smtClean="0"/>
              <a:t>las medidas.</a:t>
            </a:r>
            <a:endParaRPr lang="es-ES" sz="6400" dirty="0" smtClean="0"/>
          </a:p>
          <a:p>
            <a:endParaRPr lang="es-ES" sz="7200" dirty="0"/>
          </a:p>
          <a:p>
            <a:pPr marL="0" indent="0">
              <a:buNone/>
            </a:pPr>
            <a:r>
              <a:rPr lang="en-US" sz="7200" dirty="0" smtClean="0"/>
              <a:t> </a:t>
            </a:r>
            <a:endParaRPr lang="es-ES" sz="7200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173" y="163122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9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585" y="2728735"/>
            <a:ext cx="9404723" cy="1400530"/>
          </a:xfrm>
        </p:spPr>
        <p:txBody>
          <a:bodyPr/>
          <a:lstStyle/>
          <a:p>
            <a:pPr algn="ctr"/>
            <a:r>
              <a:rPr lang="es-ES" sz="8800" dirty="0" smtClean="0">
                <a:latin typeface="Berlin Sans FB Demi" panose="020E0802020502020306" pitchFamily="34" charset="0"/>
              </a:rPr>
              <a:t>MODELO</a:t>
            </a:r>
            <a:endParaRPr lang="en-US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8" y="1453622"/>
            <a:ext cx="5662749" cy="39507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2885"/>
            <a:ext cx="4755110" cy="2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9288" y="2728735"/>
            <a:ext cx="9404723" cy="1400530"/>
          </a:xfrm>
        </p:spPr>
        <p:txBody>
          <a:bodyPr/>
          <a:lstStyle/>
          <a:p>
            <a:pPr algn="ctr"/>
            <a:r>
              <a:rPr lang="es-ES" sz="9600" dirty="0" smtClean="0">
                <a:latin typeface="Berlin Sans FB Demi" panose="020E0802020502020306" pitchFamily="34" charset="0"/>
              </a:rPr>
              <a:t>VISTA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4" y="2144961"/>
            <a:ext cx="11562931" cy="25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9" y="169129"/>
            <a:ext cx="10333945" cy="35439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200" y="3518264"/>
            <a:ext cx="4302821" cy="31467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131" y="1941122"/>
            <a:ext cx="14192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78" y="182064"/>
            <a:ext cx="10258425" cy="3829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203" y="1770153"/>
            <a:ext cx="2667000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29" y="4011114"/>
            <a:ext cx="1758743" cy="14569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32040"/>
            <a:ext cx="4520724" cy="15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0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437</TotalTime>
  <Words>208</Words>
  <Application>Microsoft Office PowerPoint</Application>
  <PresentationFormat>Panorámica</PresentationFormat>
  <Paragraphs>23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Artifakt Element Black</vt:lpstr>
      <vt:lpstr>Berlin Sans FB Demi</vt:lpstr>
      <vt:lpstr>Century Gothic</vt:lpstr>
      <vt:lpstr>Wingdings 3</vt:lpstr>
      <vt:lpstr>Ion</vt:lpstr>
      <vt:lpstr>Biotech Solutions</vt:lpstr>
      <vt:lpstr>INFORMÁTICA MÉDICA</vt:lpstr>
      <vt:lpstr>Biotech Solutions</vt:lpstr>
      <vt:lpstr>MODELO</vt:lpstr>
      <vt:lpstr>Presentación de PowerPoint</vt:lpstr>
      <vt:lpstr>VISTA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CONTROLADOR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Biotech Solutions</dc:title>
  <dc:creator>USUARIO</dc:creator>
  <cp:lastModifiedBy>USUARIO</cp:lastModifiedBy>
  <cp:revision>14</cp:revision>
  <dcterms:created xsi:type="dcterms:W3CDTF">2024-06-04T22:57:45Z</dcterms:created>
  <dcterms:modified xsi:type="dcterms:W3CDTF">2024-06-05T13:06:51Z</dcterms:modified>
</cp:coreProperties>
</file>